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Ocean Thermal Energy Conversion(OTEC)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Working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86000"/>
            <a:ext cx="7543800" cy="2057400"/>
          </a:xfrm>
        </p:spPr>
        <p:txBody>
          <a:bodyPr/>
          <a:lstStyle/>
          <a:p>
            <a:pPr>
              <a:buNone/>
            </a:pPr>
            <a:r>
              <a:rPr lang="en-US" smtClean="0"/>
              <a:t>    </a:t>
            </a:r>
            <a:r>
              <a:rPr lang="en-US" b="1" dirty="0" smtClean="0"/>
              <a:t>A process or technology for producing energy by harnessing the temperature differences (thermal gradients) between ocean surface waters and deep ocean waters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67200" cy="4724400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Turbine: </a:t>
            </a:r>
            <a:r>
              <a:rPr lang="en-US" sz="2000" dirty="0" smtClean="0"/>
              <a:t>Converts Heat Energy to Electric Energy</a:t>
            </a:r>
          </a:p>
          <a:p>
            <a:r>
              <a:rPr lang="en-US" sz="2400" dirty="0" smtClean="0"/>
              <a:t>Evaporator: </a:t>
            </a:r>
            <a:r>
              <a:rPr lang="en-US" sz="2000" dirty="0" smtClean="0"/>
              <a:t>Vaporizes  fluid using warm ocean currents </a:t>
            </a:r>
          </a:p>
          <a:p>
            <a:r>
              <a:rPr lang="en-US" sz="2400" dirty="0" smtClean="0"/>
              <a:t>Condenser: </a:t>
            </a:r>
            <a:r>
              <a:rPr lang="en-US" sz="2000" dirty="0" smtClean="0"/>
              <a:t>Recycles fluid after heat extraction</a:t>
            </a:r>
            <a:endParaRPr lang="en-US" sz="2400" dirty="0" smtClean="0"/>
          </a:p>
          <a:p>
            <a:endParaRPr lang="en-US" sz="1600" dirty="0"/>
          </a:p>
        </p:txBody>
      </p:sp>
      <p:pic>
        <p:nvPicPr>
          <p:cNvPr id="5" name="Content Placeholder 4" descr="Preliminary design of a 100 MW-net ocean thermal energy conversion (OTEC) power  plant study case: Mentawai island, Indonesia | SpringerLink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362200"/>
            <a:ext cx="4038600" cy="308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3886200" cy="5181600"/>
          </a:xfrm>
        </p:spPr>
        <p:txBody>
          <a:bodyPr>
            <a:no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Energy from the sun heats the surface water of the ocean. This creates a temperature difference between surface and interior. This temperature difference (of at least 77° Fahrenheit) is used to power a turbine to produce electricity. </a:t>
            </a:r>
          </a:p>
          <a:p>
            <a:r>
              <a:rPr lang="en-US" sz="1800" dirty="0" smtClean="0"/>
              <a:t>Warm surface water is pumped through an evaporator containing a working fluid. The vaporized fluid drives a turbine/generator. The vaporized fluid is turned back to a liquid in a condenser cooled with cold ocean water pumped from deeper in the ocean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</a:t>
            </a:r>
            <a:endParaRPr lang="en-US" dirty="0"/>
          </a:p>
        </p:txBody>
      </p:sp>
      <p:pic>
        <p:nvPicPr>
          <p:cNvPr id="2054" name="Picture 6" descr="Ocean Thermal Energy Conversion | Yokogawa Electric Corpor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8344" y="2057400"/>
            <a:ext cx="5015656" cy="3019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447801"/>
            <a:ext cx="6172200" cy="44195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Electricity Generation</a:t>
            </a:r>
          </a:p>
          <a:p>
            <a:pPr>
              <a:buNone/>
            </a:pPr>
            <a:r>
              <a:rPr lang="en-US" sz="2400" dirty="0" smtClean="0"/>
              <a:t>      It can be used to produce electricity</a:t>
            </a:r>
            <a:r>
              <a:rPr lang="en-US" dirty="0" smtClean="0"/>
              <a:t>.</a:t>
            </a:r>
          </a:p>
          <a:p>
            <a:r>
              <a:rPr lang="en-US" sz="2400" b="1" dirty="0" smtClean="0"/>
              <a:t>To desalinate ocean water</a:t>
            </a:r>
            <a:r>
              <a:rPr lang="en-US" dirty="0" smtClean="0"/>
              <a:t>. </a:t>
            </a:r>
            <a:r>
              <a:rPr lang="en-US" sz="2400" dirty="0" smtClean="0"/>
              <a:t>OTEC systems using seawater as the working fluid can use the condensed water to produce desalinated water.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154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Ocean Thermal Energy Conversion(OTEC)</vt:lpstr>
      <vt:lpstr>Working Principle</vt:lpstr>
      <vt:lpstr>Construction</vt:lpstr>
      <vt:lpstr>Working</vt:lpstr>
      <vt:lpstr>Applications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Pond</dc:title>
  <dc:creator>Mandeep</dc:creator>
  <cp:lastModifiedBy>gdc</cp:lastModifiedBy>
  <cp:revision>22</cp:revision>
  <dcterms:created xsi:type="dcterms:W3CDTF">2006-08-16T00:00:00Z</dcterms:created>
  <dcterms:modified xsi:type="dcterms:W3CDTF">2022-07-18T07:35:45Z</dcterms:modified>
</cp:coreProperties>
</file>